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752" y="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377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66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331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587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65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7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0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52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164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96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82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E94AC-D93E-49C7-94B8-5035CDCD28A3}" type="datetimeFigureOut">
              <a:rPr lang="pl-PL" smtClean="0"/>
              <a:t>11.07.2019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02ED-9647-459C-86CD-0D12A61FB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28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" y="0"/>
            <a:ext cx="6865099" cy="99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90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Papier A4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Izba Rolnicza</dc:creator>
  <cp:lastModifiedBy>DOM .</cp:lastModifiedBy>
  <cp:revision>4</cp:revision>
  <dcterms:created xsi:type="dcterms:W3CDTF">2019-07-09T11:36:31Z</dcterms:created>
  <dcterms:modified xsi:type="dcterms:W3CDTF">2019-07-11T18:51:39Z</dcterms:modified>
</cp:coreProperties>
</file>